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2" r:id="rId2"/>
    <p:sldId id="273" r:id="rId3"/>
    <p:sldId id="274" r:id="rId4"/>
    <p:sldId id="277" r:id="rId5"/>
    <p:sldId id="275" r:id="rId6"/>
    <p:sldId id="278" r:id="rId7"/>
    <p:sldId id="281" r:id="rId8"/>
    <p:sldId id="276" r:id="rId9"/>
    <p:sldId id="279" r:id="rId10"/>
    <p:sldId id="280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-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205A3C7-20EC-5870-E669-B326697BB8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649480" y="2347605"/>
              <a:ext cx="7845039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28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dénombrer une collection organis</a:t>
              </a:r>
              <a:r>
                <a:rPr lang="fr-FR" sz="3200" b="1" dirty="0" err="1">
                  <a:solidFill>
                    <a:prstClr val="white"/>
                  </a:solidFill>
                  <a:latin typeface="Calibri" panose="020F0502020204030204"/>
                </a:rPr>
                <a:t>ée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873599" y="5104414"/>
            <a:ext cx="1429477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83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A187F43-E0D2-B466-3827-5836F2B5BC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09" y="1264345"/>
            <a:ext cx="364104" cy="247871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CDCB634-5162-DA4C-BEC0-D0E51187887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74" y="1264345"/>
            <a:ext cx="364104" cy="247871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788F3EE3-DFF9-3A40-68C2-9DC0A8E538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68" y="1264346"/>
            <a:ext cx="364104" cy="247871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7356729-564E-34D4-AF2F-02D4707D5E7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755" y="1264345"/>
            <a:ext cx="364104" cy="247871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8096144E-7288-A416-3BD0-B41F715385C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760" y="1264345"/>
            <a:ext cx="364104" cy="2478714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52BC006-6AD1-8024-F418-BBFB85B215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45" y="1264345"/>
            <a:ext cx="364104" cy="247871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0B8C5A4D-5096-99B5-4291-58A8D6E087B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548" y="4059994"/>
            <a:ext cx="379842" cy="365232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CB199DC-D91A-BCA5-B1EE-D55C0A9D68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55" y="4059994"/>
            <a:ext cx="379842" cy="365232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873D614-494E-3A96-4248-D9EFD16265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017" y="4059994"/>
            <a:ext cx="379842" cy="365232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7CB17D01-BF66-2091-93CF-08182F6709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511" y="1225312"/>
            <a:ext cx="364104" cy="247871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51C0EC4C-CA3E-DBFE-30E0-D2FBA63BB98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159" y="1225312"/>
            <a:ext cx="364104" cy="2478714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72C0566F-FD3C-A338-300B-A1B153D6A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6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d’objets sur l’ardoise.</a:t>
            </a:r>
            <a:endParaRPr lang="fr-FR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944F22-0AF6-066F-8C81-B922D441AB3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317EDE-1ACF-D4DD-561A-ADDA30A5F30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3EFDCFC-EF7E-6C93-8B8F-D402F770B3E3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36EFC1F-F6F6-E794-F6A2-9DDD23C63B3D}"/>
              </a:ext>
            </a:extLst>
          </p:cNvPr>
          <p:cNvSpPr/>
          <p:nvPr/>
        </p:nvSpPr>
        <p:spPr>
          <a:xfrm>
            <a:off x="6249685" y="2060674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C879A2-2143-1614-15C9-D7D7C7E3F60E}"/>
              </a:ext>
            </a:extLst>
          </p:cNvPr>
          <p:cNvSpPr/>
          <p:nvPr/>
        </p:nvSpPr>
        <p:spPr>
          <a:xfrm>
            <a:off x="7210702" y="1107082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460DE2-7BD4-05BA-890D-63017C72C358}"/>
              </a:ext>
            </a:extLst>
          </p:cNvPr>
          <p:cNvSpPr/>
          <p:nvPr/>
        </p:nvSpPr>
        <p:spPr>
          <a:xfrm>
            <a:off x="5217945" y="1113931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50042F9-5C5E-98D0-13B5-AF96120AFF6C}"/>
              </a:ext>
            </a:extLst>
          </p:cNvPr>
          <p:cNvSpPr txBox="1"/>
          <p:nvPr/>
        </p:nvSpPr>
        <p:spPr>
          <a:xfrm>
            <a:off x="5962142" y="5768198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3AD685-2EAE-583F-86EC-0877B6676EDB}"/>
              </a:ext>
            </a:extLst>
          </p:cNvPr>
          <p:cNvSpPr/>
          <p:nvPr/>
        </p:nvSpPr>
        <p:spPr>
          <a:xfrm flipH="1">
            <a:off x="4762941" y="366206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3CC30E-C81A-B811-80E9-242EC6E76AD9}"/>
              </a:ext>
            </a:extLst>
          </p:cNvPr>
          <p:cNvSpPr/>
          <p:nvPr/>
        </p:nvSpPr>
        <p:spPr>
          <a:xfrm flipH="1">
            <a:off x="5042931" y="366206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36A473-736E-3737-4262-AF675C968451}"/>
              </a:ext>
            </a:extLst>
          </p:cNvPr>
          <p:cNvSpPr/>
          <p:nvPr/>
        </p:nvSpPr>
        <p:spPr>
          <a:xfrm flipH="1">
            <a:off x="5323279" y="366206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0BE250-136A-BAEF-947C-E928DEAB313B}"/>
              </a:ext>
            </a:extLst>
          </p:cNvPr>
          <p:cNvSpPr/>
          <p:nvPr/>
        </p:nvSpPr>
        <p:spPr>
          <a:xfrm flipH="1">
            <a:off x="5579467" y="366206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1FF4D3-F4A6-49DF-6C3E-FCB9B6F4B3DC}"/>
              </a:ext>
            </a:extLst>
          </p:cNvPr>
          <p:cNvSpPr/>
          <p:nvPr/>
        </p:nvSpPr>
        <p:spPr>
          <a:xfrm flipH="1">
            <a:off x="5846424" y="3669026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92FCFD-9216-C71D-1D65-AF32BA644B87}"/>
              </a:ext>
            </a:extLst>
          </p:cNvPr>
          <p:cNvSpPr/>
          <p:nvPr/>
        </p:nvSpPr>
        <p:spPr>
          <a:xfrm flipH="1">
            <a:off x="6405137" y="366206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91A502F-DEF9-FFF9-B218-B4070F3C65AF}"/>
              </a:ext>
            </a:extLst>
          </p:cNvPr>
          <p:cNvSpPr/>
          <p:nvPr/>
        </p:nvSpPr>
        <p:spPr>
          <a:xfrm flipH="1">
            <a:off x="6685127" y="366206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066E863-CA1F-5BD7-5586-E8383C6BDA5E}"/>
              </a:ext>
            </a:extLst>
          </p:cNvPr>
          <p:cNvSpPr/>
          <p:nvPr/>
        </p:nvSpPr>
        <p:spPr>
          <a:xfrm flipH="1">
            <a:off x="6965475" y="366206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E0BE00C-81E6-AACB-9D59-DA7430D4DB32}"/>
              </a:ext>
            </a:extLst>
          </p:cNvPr>
          <p:cNvSpPr/>
          <p:nvPr/>
        </p:nvSpPr>
        <p:spPr>
          <a:xfrm flipH="1">
            <a:off x="7221663" y="366206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78E654E-CF43-046A-0952-BC7AE2F00A24}"/>
              </a:ext>
            </a:extLst>
          </p:cNvPr>
          <p:cNvSpPr/>
          <p:nvPr/>
        </p:nvSpPr>
        <p:spPr>
          <a:xfrm flipH="1">
            <a:off x="7488620" y="3669026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DE6FCBF-375E-7651-2EBD-45279840F945}"/>
              </a:ext>
            </a:extLst>
          </p:cNvPr>
          <p:cNvSpPr/>
          <p:nvPr/>
        </p:nvSpPr>
        <p:spPr>
          <a:xfrm flipH="1">
            <a:off x="8011765" y="3655094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38EE0E6-A5DA-1858-058B-6C2CDA8A760F}"/>
              </a:ext>
            </a:extLst>
          </p:cNvPr>
          <p:cNvSpPr/>
          <p:nvPr/>
        </p:nvSpPr>
        <p:spPr>
          <a:xfrm flipH="1">
            <a:off x="8291755" y="3655094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25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E9C3A0E-C3F6-05A5-C213-DB6958B83DF5}"/>
              </a:ext>
            </a:extLst>
          </p:cNvPr>
          <p:cNvSpPr/>
          <p:nvPr/>
        </p:nvSpPr>
        <p:spPr>
          <a:xfrm>
            <a:off x="7088809" y="1550669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630884" y="4982506"/>
            <a:ext cx="1429477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78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C63B0438-E989-D7B9-0359-C3717BD94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6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d’objets sur l’ardoise.</a:t>
            </a:r>
            <a:endParaRPr lang="fr-FR" sz="3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E46A9D-339B-5A7A-9A67-2C21CB3777A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129C95-2C2A-88BC-8267-7BDC3EE76CB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8B540D0-A38F-B834-F02A-5801E401ACC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05AE7286-1078-E26A-7A8D-613BBD99B86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26" y="1264345"/>
            <a:ext cx="364104" cy="24787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0A1DBCA-2787-A7EE-D91C-A25C37494E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74" y="1264345"/>
            <a:ext cx="364104" cy="247871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2C3EA37-80B9-FA47-1180-4BCEECD599A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68" y="1264346"/>
            <a:ext cx="364104" cy="247871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B223D7B-9242-9F97-C045-F282DAF7BD1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094" y="1264345"/>
            <a:ext cx="364104" cy="247871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8332C293-C5A5-0DCB-0742-8AFCA03015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638" y="1264345"/>
            <a:ext cx="364104" cy="247871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405B60B-87CD-9859-C012-66B4F560A57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91" y="1264345"/>
            <a:ext cx="364104" cy="247871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C5A5111-B652-65C3-772D-6433E0376D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820" y="1846634"/>
            <a:ext cx="379842" cy="36523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1E04418-9710-046C-622F-636666220A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588" y="1393706"/>
            <a:ext cx="379842" cy="36523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1387422-4903-93E5-5A52-FE743AF563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849" y="1393706"/>
            <a:ext cx="379842" cy="36523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270A8971-0965-63FC-2624-84828995F1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784" y="1264345"/>
            <a:ext cx="364104" cy="2478714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2A729BBC-561B-64B3-AD27-435B610CE08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232" y="1846634"/>
            <a:ext cx="379842" cy="36523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4AD36209-5661-8D6F-8557-9B1ECBEA347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536" y="2768087"/>
            <a:ext cx="379842" cy="36523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39E00850-30B6-2B0E-BFD9-2218EB613E7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304" y="2315159"/>
            <a:ext cx="379842" cy="365232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33F0562-7E08-D2EE-B02D-CB120BC1104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565" y="2315159"/>
            <a:ext cx="379842" cy="365232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7A3479BE-623E-E247-9658-573C87CCC1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948" y="2768087"/>
            <a:ext cx="379842" cy="36523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C401E16-48DD-5E00-8594-B2940579B96A}"/>
              </a:ext>
            </a:extLst>
          </p:cNvPr>
          <p:cNvSpPr/>
          <p:nvPr/>
        </p:nvSpPr>
        <p:spPr>
          <a:xfrm>
            <a:off x="5137098" y="1573589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55E396C-5428-113C-FCC9-444DB1047A1B}"/>
              </a:ext>
            </a:extLst>
          </p:cNvPr>
          <p:cNvSpPr/>
          <p:nvPr/>
        </p:nvSpPr>
        <p:spPr>
          <a:xfrm>
            <a:off x="6798073" y="1109275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2E25FD0-288A-2CAE-53BF-327935211764}"/>
              </a:ext>
            </a:extLst>
          </p:cNvPr>
          <p:cNvSpPr/>
          <p:nvPr/>
        </p:nvSpPr>
        <p:spPr>
          <a:xfrm>
            <a:off x="4728242" y="1116705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8644917-79C5-3D65-2282-4437DB2B28C5}"/>
              </a:ext>
            </a:extLst>
          </p:cNvPr>
          <p:cNvSpPr/>
          <p:nvPr/>
        </p:nvSpPr>
        <p:spPr>
          <a:xfrm flipH="1">
            <a:off x="4753211" y="3107971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1FA403C-DC25-5818-9AAC-CF1D8C830F53}"/>
              </a:ext>
            </a:extLst>
          </p:cNvPr>
          <p:cNvSpPr/>
          <p:nvPr/>
        </p:nvSpPr>
        <p:spPr>
          <a:xfrm flipH="1">
            <a:off x="4965128" y="3107971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F8F5EED-2554-0603-A14B-899B4BEED9C2}"/>
              </a:ext>
            </a:extLst>
          </p:cNvPr>
          <p:cNvSpPr/>
          <p:nvPr/>
        </p:nvSpPr>
        <p:spPr>
          <a:xfrm flipH="1">
            <a:off x="5177045" y="3107971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E989EF6-1221-43F7-B39C-D9AF76A81527}"/>
              </a:ext>
            </a:extLst>
          </p:cNvPr>
          <p:cNvSpPr/>
          <p:nvPr/>
        </p:nvSpPr>
        <p:spPr>
          <a:xfrm flipH="1">
            <a:off x="5390073" y="3107971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0C556D0-9291-1D64-AAB9-24AE77F97A1F}"/>
              </a:ext>
            </a:extLst>
          </p:cNvPr>
          <p:cNvSpPr/>
          <p:nvPr/>
        </p:nvSpPr>
        <p:spPr>
          <a:xfrm flipH="1">
            <a:off x="5598131" y="310797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C5EFB22-B146-0AF1-E6F9-4F96602B6C87}"/>
              </a:ext>
            </a:extLst>
          </p:cNvPr>
          <p:cNvSpPr/>
          <p:nvPr/>
        </p:nvSpPr>
        <p:spPr>
          <a:xfrm flipH="1">
            <a:off x="6105587" y="310797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CFE16AC-5101-9BF1-2AD6-AC8F20FBC20F}"/>
              </a:ext>
            </a:extLst>
          </p:cNvPr>
          <p:cNvSpPr/>
          <p:nvPr/>
        </p:nvSpPr>
        <p:spPr>
          <a:xfrm flipH="1">
            <a:off x="5904747" y="3114937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6E36627-23FC-5106-5165-BF19CB8E3D5A}"/>
              </a:ext>
            </a:extLst>
          </p:cNvPr>
          <p:cNvSpPr/>
          <p:nvPr/>
        </p:nvSpPr>
        <p:spPr>
          <a:xfrm flipH="1">
            <a:off x="6313645" y="3107970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6602707-2479-B7B7-324F-21F49670951C}"/>
              </a:ext>
            </a:extLst>
          </p:cNvPr>
          <p:cNvSpPr/>
          <p:nvPr/>
        </p:nvSpPr>
        <p:spPr>
          <a:xfrm flipH="1">
            <a:off x="6525919" y="3107969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EE0D6B4-4686-9C9B-9058-93E66D56D501}"/>
              </a:ext>
            </a:extLst>
          </p:cNvPr>
          <p:cNvSpPr/>
          <p:nvPr/>
        </p:nvSpPr>
        <p:spPr>
          <a:xfrm flipH="1">
            <a:off x="6734666" y="3114937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2BFD7E7-6A74-83DE-C910-7DD4448B52DD}"/>
              </a:ext>
            </a:extLst>
          </p:cNvPr>
          <p:cNvSpPr/>
          <p:nvPr/>
        </p:nvSpPr>
        <p:spPr>
          <a:xfrm flipH="1">
            <a:off x="7176635" y="3107968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340399C-E89C-ECC2-A43B-1F398FBDE419}"/>
              </a:ext>
            </a:extLst>
          </p:cNvPr>
          <p:cNvSpPr/>
          <p:nvPr/>
        </p:nvSpPr>
        <p:spPr>
          <a:xfrm flipH="1">
            <a:off x="7381285" y="3105774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851C104-906C-2C0E-8F6A-255C1A352B29}"/>
              </a:ext>
            </a:extLst>
          </p:cNvPr>
          <p:cNvSpPr/>
          <p:nvPr/>
        </p:nvSpPr>
        <p:spPr>
          <a:xfrm flipH="1">
            <a:off x="7611891" y="3105774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41970F2-B3DE-1EE2-009D-9B6A5E6061F7}"/>
              </a:ext>
            </a:extLst>
          </p:cNvPr>
          <p:cNvSpPr/>
          <p:nvPr/>
        </p:nvSpPr>
        <p:spPr>
          <a:xfrm flipH="1">
            <a:off x="7842497" y="3106391"/>
            <a:ext cx="143864" cy="141364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4EBB442-EA4C-F461-8E4E-F3869D64CFBA}"/>
              </a:ext>
            </a:extLst>
          </p:cNvPr>
          <p:cNvSpPr/>
          <p:nvPr/>
        </p:nvSpPr>
        <p:spPr>
          <a:xfrm>
            <a:off x="8315038" y="3167640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9B3E3AD-9778-9F03-C8CB-BC5C74D60846}"/>
              </a:ext>
            </a:extLst>
          </p:cNvPr>
          <p:cNvSpPr/>
          <p:nvPr/>
        </p:nvSpPr>
        <p:spPr>
          <a:xfrm>
            <a:off x="8629070" y="3167640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C0ECB3A-16BF-6EEE-475F-37AC85746ED0}"/>
              </a:ext>
            </a:extLst>
          </p:cNvPr>
          <p:cNvSpPr/>
          <p:nvPr/>
        </p:nvSpPr>
        <p:spPr>
          <a:xfrm>
            <a:off x="8315038" y="3447833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55BF7F2-457C-F395-DFDC-EA19008BB649}"/>
              </a:ext>
            </a:extLst>
          </p:cNvPr>
          <p:cNvSpPr/>
          <p:nvPr/>
        </p:nvSpPr>
        <p:spPr>
          <a:xfrm>
            <a:off x="8629070" y="3447833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EC47785-07C7-6083-C0FE-F57901818DE7}"/>
              </a:ext>
            </a:extLst>
          </p:cNvPr>
          <p:cNvSpPr/>
          <p:nvPr/>
        </p:nvSpPr>
        <p:spPr>
          <a:xfrm>
            <a:off x="8313036" y="3744928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98370CE-A06A-4228-B0F7-71A0CFCDA57A}"/>
              </a:ext>
            </a:extLst>
          </p:cNvPr>
          <p:cNvSpPr/>
          <p:nvPr/>
        </p:nvSpPr>
        <p:spPr>
          <a:xfrm>
            <a:off x="8627068" y="3744928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DDBC6C-9916-2CA5-7A30-D6B80C64FD81}"/>
              </a:ext>
            </a:extLst>
          </p:cNvPr>
          <p:cNvSpPr/>
          <p:nvPr/>
        </p:nvSpPr>
        <p:spPr>
          <a:xfrm>
            <a:off x="8312481" y="4024827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0702A6B-6E1C-30C4-0ABD-C4540BEE21E9}"/>
              </a:ext>
            </a:extLst>
          </p:cNvPr>
          <p:cNvSpPr/>
          <p:nvPr/>
        </p:nvSpPr>
        <p:spPr>
          <a:xfrm>
            <a:off x="8626513" y="4024827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61A0F29-BC63-F24A-7600-85F4F9C73FCE}"/>
              </a:ext>
            </a:extLst>
          </p:cNvPr>
          <p:cNvSpPr/>
          <p:nvPr/>
        </p:nvSpPr>
        <p:spPr>
          <a:xfrm>
            <a:off x="8312481" y="4305020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E762AE1-EC4B-C712-ABED-02EA04EA0EC6}"/>
              </a:ext>
            </a:extLst>
          </p:cNvPr>
          <p:cNvSpPr/>
          <p:nvPr/>
        </p:nvSpPr>
        <p:spPr>
          <a:xfrm>
            <a:off x="8626513" y="4305020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8BA3963A-EB96-5753-D0B8-35202B46C40C}"/>
              </a:ext>
            </a:extLst>
          </p:cNvPr>
          <p:cNvSpPr txBox="1"/>
          <p:nvPr/>
        </p:nvSpPr>
        <p:spPr>
          <a:xfrm>
            <a:off x="6105587" y="5067443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550</a:t>
            </a:r>
          </a:p>
        </p:txBody>
      </p:sp>
    </p:spTree>
    <p:extLst>
      <p:ext uri="{BB962C8B-B14F-4D97-AF65-F5344CB8AC3E}">
        <p14:creationId xmlns:p14="http://schemas.microsoft.com/office/powerpoint/2010/main" val="210261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6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d’objets sur l’ardoise.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533911" y="2512488"/>
            <a:ext cx="1617106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BE82538-2637-7457-8C45-0E1006AC94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272" y="1311462"/>
            <a:ext cx="674237" cy="459000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F977848-28B6-2B43-5879-7EC7570AE6E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2D3EEE-635B-3B07-AEFB-BCC86333EE2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878F44C-EBC1-2CFF-D6C6-64C6741916C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0E15DD67-337E-C75F-02CF-428F0E1C94BA}"/>
              </a:ext>
            </a:extLst>
          </p:cNvPr>
          <p:cNvSpPr/>
          <p:nvPr/>
        </p:nvSpPr>
        <p:spPr>
          <a:xfrm>
            <a:off x="4763592" y="1772936"/>
            <a:ext cx="2160000" cy="216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EC7936A-ECD4-5F87-78DC-9145ACD0414F}"/>
              </a:ext>
            </a:extLst>
          </p:cNvPr>
          <p:cNvSpPr/>
          <p:nvPr/>
        </p:nvSpPr>
        <p:spPr>
          <a:xfrm>
            <a:off x="8467532" y="2636936"/>
            <a:ext cx="216000" cy="2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64D396-DA9F-CBB1-CDD0-646832E07130}"/>
              </a:ext>
            </a:extLst>
          </p:cNvPr>
          <p:cNvSpPr/>
          <p:nvPr/>
        </p:nvSpPr>
        <p:spPr>
          <a:xfrm>
            <a:off x="8467532" y="3018401"/>
            <a:ext cx="216000" cy="216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80AF8-968F-A3D2-AADD-42B2F570D10D}"/>
              </a:ext>
            </a:extLst>
          </p:cNvPr>
          <p:cNvSpPr/>
          <p:nvPr/>
        </p:nvSpPr>
        <p:spPr>
          <a:xfrm>
            <a:off x="7419905" y="1772936"/>
            <a:ext cx="216000" cy="216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B868B6-CDA9-50C6-2367-D5449646BB93}"/>
              </a:ext>
            </a:extLst>
          </p:cNvPr>
          <p:cNvSpPr/>
          <p:nvPr/>
        </p:nvSpPr>
        <p:spPr>
          <a:xfrm>
            <a:off x="7916218" y="1772936"/>
            <a:ext cx="216000" cy="216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294A4C0-8F90-E1B3-6335-D28161FA29C5}"/>
              </a:ext>
            </a:extLst>
          </p:cNvPr>
          <p:cNvSpPr txBox="1"/>
          <p:nvPr/>
        </p:nvSpPr>
        <p:spPr>
          <a:xfrm>
            <a:off x="6195905" y="4605970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122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83533" y="2820136"/>
            <a:ext cx="1791278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5BCBAE1-0064-4C67-CB09-E7E063E1D9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175" y="3245569"/>
            <a:ext cx="506522" cy="48704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0CFA95C-6913-45CD-B957-2621B57273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000" y="2042017"/>
            <a:ext cx="500798" cy="340928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311E5FAB-73B2-24FD-62B9-E074A8FD3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6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d’objets sur l’ardoise.</a:t>
            </a:r>
            <a:endParaRPr lang="fr-FR" sz="3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8F4802-F1FA-1BAD-A440-6EC3B43919E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3B57DB-70A8-699E-09B7-5BFD1A21D12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BA0DBD-72BD-7C08-D7CD-1999A4F897C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98F7423-A0DB-9A73-9260-22ABB50A422E}"/>
              </a:ext>
            </a:extLst>
          </p:cNvPr>
          <p:cNvSpPr/>
          <p:nvPr/>
        </p:nvSpPr>
        <p:spPr>
          <a:xfrm>
            <a:off x="5778355" y="2100589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CBB3B4-924C-7199-7214-A0ABD2D78DEA}"/>
              </a:ext>
            </a:extLst>
          </p:cNvPr>
          <p:cNvSpPr/>
          <p:nvPr/>
        </p:nvSpPr>
        <p:spPr>
          <a:xfrm>
            <a:off x="7667879" y="3232369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7A8E55-C65E-0AB8-6BC0-273A60B35E13}"/>
              </a:ext>
            </a:extLst>
          </p:cNvPr>
          <p:cNvSpPr/>
          <p:nvPr/>
        </p:nvSpPr>
        <p:spPr>
          <a:xfrm>
            <a:off x="7981911" y="3232369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D338AD-8499-D6DD-79E2-D1A1CBB5744F}"/>
              </a:ext>
            </a:extLst>
          </p:cNvPr>
          <p:cNvSpPr/>
          <p:nvPr/>
        </p:nvSpPr>
        <p:spPr>
          <a:xfrm>
            <a:off x="7598515" y="1291012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3CD6418-524F-49DE-06B6-315A1C1F04FD}"/>
              </a:ext>
            </a:extLst>
          </p:cNvPr>
          <p:cNvSpPr/>
          <p:nvPr/>
        </p:nvSpPr>
        <p:spPr>
          <a:xfrm>
            <a:off x="5296567" y="1645096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EDA84F-A45E-1CF7-3D99-985CC3CB4CE1}"/>
              </a:ext>
            </a:extLst>
          </p:cNvPr>
          <p:cNvSpPr/>
          <p:nvPr/>
        </p:nvSpPr>
        <p:spPr>
          <a:xfrm>
            <a:off x="7667879" y="3598022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D913986-6B88-52A0-4F5E-3B1040A9CB49}"/>
              </a:ext>
            </a:extLst>
          </p:cNvPr>
          <p:cNvSpPr/>
          <p:nvPr/>
        </p:nvSpPr>
        <p:spPr>
          <a:xfrm>
            <a:off x="7981911" y="3598022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77C821-BB93-F0DD-E581-3C46AE5898F6}"/>
              </a:ext>
            </a:extLst>
          </p:cNvPr>
          <p:cNvSpPr/>
          <p:nvPr/>
        </p:nvSpPr>
        <p:spPr>
          <a:xfrm>
            <a:off x="7665877" y="3937847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717519A-02D5-1BB8-BC45-E25E1EBC6959}"/>
              </a:ext>
            </a:extLst>
          </p:cNvPr>
          <p:cNvSpPr/>
          <p:nvPr/>
        </p:nvSpPr>
        <p:spPr>
          <a:xfrm>
            <a:off x="7979909" y="3937847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7B8698A-CE6F-D60B-FEDC-2058E1AAF9C9}"/>
              </a:ext>
            </a:extLst>
          </p:cNvPr>
          <p:cNvSpPr/>
          <p:nvPr/>
        </p:nvSpPr>
        <p:spPr>
          <a:xfrm>
            <a:off x="7912547" y="1291012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3192CBE-0FF2-767F-0DAA-21ABE88E173D}"/>
              </a:ext>
            </a:extLst>
          </p:cNvPr>
          <p:cNvSpPr/>
          <p:nvPr/>
        </p:nvSpPr>
        <p:spPr>
          <a:xfrm>
            <a:off x="8217839" y="1291012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A246EA2-B71A-F046-C665-45E14559DCDC}"/>
              </a:ext>
            </a:extLst>
          </p:cNvPr>
          <p:cNvSpPr/>
          <p:nvPr/>
        </p:nvSpPr>
        <p:spPr>
          <a:xfrm>
            <a:off x="4746615" y="1153846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EBBA2F8-6162-83A9-FE15-4D2731F21E36}"/>
              </a:ext>
            </a:extLst>
          </p:cNvPr>
          <p:cNvSpPr txBox="1"/>
          <p:nvPr/>
        </p:nvSpPr>
        <p:spPr>
          <a:xfrm>
            <a:off x="6134058" y="4591113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336</a:t>
            </a:r>
          </a:p>
        </p:txBody>
      </p:sp>
    </p:spTree>
    <p:extLst>
      <p:ext uri="{BB962C8B-B14F-4D97-AF65-F5344CB8AC3E}">
        <p14:creationId xmlns:p14="http://schemas.microsoft.com/office/powerpoint/2010/main" val="395234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68B2A71-FF93-21B5-BE03-43E32EFBF703}"/>
              </a:ext>
            </a:extLst>
          </p:cNvPr>
          <p:cNvSpPr/>
          <p:nvPr/>
        </p:nvSpPr>
        <p:spPr>
          <a:xfrm>
            <a:off x="5694345" y="3594006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6FA4B34-6A21-75DA-597A-8F6736D6CE46}"/>
              </a:ext>
            </a:extLst>
          </p:cNvPr>
          <p:cNvSpPr/>
          <p:nvPr/>
        </p:nvSpPr>
        <p:spPr>
          <a:xfrm>
            <a:off x="5197917" y="3210641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547217" y="4982506"/>
            <a:ext cx="1460352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F475C41-1770-7F46-90FF-153E8652D96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149" y="2268307"/>
            <a:ext cx="506522" cy="4870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56F79DD-8E0A-2661-89EA-5C5FE61611B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48" y="1050705"/>
            <a:ext cx="500798" cy="340928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193B2CB-45E0-4A6B-3467-290065EE1A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54" y="1050704"/>
            <a:ext cx="500798" cy="340928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F341F21-1C68-7A27-9438-AA7D26C39D1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569" y="2843079"/>
            <a:ext cx="506522" cy="48704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73AB662-324B-C401-E3B3-E92462E1BB9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569" y="3417851"/>
            <a:ext cx="506522" cy="48704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939BA69D-2DC8-E7D6-DADA-D7D667A6C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6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d’objets sur l’ardoise.</a:t>
            </a:r>
            <a:endParaRPr lang="fr-FR" sz="3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34F163-792B-3048-DFFA-9C1C91B7F3E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95396B-E9CA-B125-03C6-2B5D190394A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3E63A4C-B044-C931-2B67-F7121673CB03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BA29B5D-8200-D8E3-DCB3-1EFDDC22672C}"/>
              </a:ext>
            </a:extLst>
          </p:cNvPr>
          <p:cNvSpPr/>
          <p:nvPr/>
        </p:nvSpPr>
        <p:spPr>
          <a:xfrm>
            <a:off x="4701489" y="2974420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A5CEBA-279A-EF3D-86B9-D155ED9EEDC9}"/>
              </a:ext>
            </a:extLst>
          </p:cNvPr>
          <p:cNvSpPr/>
          <p:nvPr/>
        </p:nvSpPr>
        <p:spPr>
          <a:xfrm>
            <a:off x="7638525" y="4379592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E2FFE3-34C2-2044-17BE-36A6DDD4B059}"/>
              </a:ext>
            </a:extLst>
          </p:cNvPr>
          <p:cNvSpPr/>
          <p:nvPr/>
        </p:nvSpPr>
        <p:spPr>
          <a:xfrm>
            <a:off x="7569161" y="2438235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C9CE17-F088-52BB-1493-4CFB9DCF5C56}"/>
              </a:ext>
            </a:extLst>
          </p:cNvPr>
          <p:cNvSpPr/>
          <p:nvPr/>
        </p:nvSpPr>
        <p:spPr>
          <a:xfrm>
            <a:off x="5635859" y="1438271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785D1C4-8835-B95B-0D84-832EFD51A0FE}"/>
              </a:ext>
            </a:extLst>
          </p:cNvPr>
          <p:cNvSpPr/>
          <p:nvPr/>
        </p:nvSpPr>
        <p:spPr>
          <a:xfrm>
            <a:off x="7883193" y="2438235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D3EA90-E532-A986-8B2D-E0B812492D85}"/>
              </a:ext>
            </a:extLst>
          </p:cNvPr>
          <p:cNvSpPr/>
          <p:nvPr/>
        </p:nvSpPr>
        <p:spPr>
          <a:xfrm>
            <a:off x="8188485" y="2438235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25C6F00-F58B-6DB2-7249-D6E669F0BD2F}"/>
              </a:ext>
            </a:extLst>
          </p:cNvPr>
          <p:cNvSpPr/>
          <p:nvPr/>
        </p:nvSpPr>
        <p:spPr>
          <a:xfrm>
            <a:off x="4746615" y="1153846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2EE9815-B0EF-21B9-502C-7E659821B174}"/>
              </a:ext>
            </a:extLst>
          </p:cNvPr>
          <p:cNvSpPr/>
          <p:nvPr/>
        </p:nvSpPr>
        <p:spPr>
          <a:xfrm>
            <a:off x="8498090" y="2445491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298A2B6-98AE-DD8D-8976-F621D6D6FC60}"/>
              </a:ext>
            </a:extLst>
          </p:cNvPr>
          <p:cNvSpPr txBox="1"/>
          <p:nvPr/>
        </p:nvSpPr>
        <p:spPr>
          <a:xfrm>
            <a:off x="6140996" y="5419729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541</a:t>
            </a:r>
          </a:p>
        </p:txBody>
      </p:sp>
    </p:spTree>
    <p:extLst>
      <p:ext uri="{BB962C8B-B14F-4D97-AF65-F5344CB8AC3E}">
        <p14:creationId xmlns:p14="http://schemas.microsoft.com/office/powerpoint/2010/main" val="428756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603045" y="5062456"/>
            <a:ext cx="1490504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EA668E0-FB64-21CC-0A4D-A8B03CB067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764" y="2370855"/>
            <a:ext cx="506522" cy="4870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0F8AE3F-D162-16CA-2D01-7B66E24E14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63" y="1153253"/>
            <a:ext cx="500798" cy="340928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7923993-2C2D-06D0-FEB0-9CB7D5F5811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184" y="2945627"/>
            <a:ext cx="506522" cy="48704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986C83-54A0-05FE-4ABE-8754AA1D6F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662" y="2370855"/>
            <a:ext cx="506522" cy="48704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7844584-A461-9435-A3B9-32FE96BC422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082" y="2945627"/>
            <a:ext cx="506522" cy="48704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C5DBB63-2983-CD19-A807-6EE5AEC0788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980" y="2412226"/>
            <a:ext cx="506522" cy="48704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F934AEB-AD83-3757-B7E7-7A54CCA57F9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400" y="2986998"/>
            <a:ext cx="506522" cy="48704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546E9803-31F6-304B-C79F-01228F20B7CB}"/>
              </a:ext>
            </a:extLst>
          </p:cNvPr>
          <p:cNvSpPr txBox="1">
            <a:spLocks/>
          </p:cNvSpPr>
          <p:nvPr/>
        </p:nvSpPr>
        <p:spPr>
          <a:xfrm>
            <a:off x="1451861" y="305834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ym typeface="Webdings" panose="05030102010509060703" pitchFamily="18" charset="2"/>
              </a:rPr>
              <a:t>Écris le nombre d’objets sur l’ardoise.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2B88C7-A8EF-38A2-7D12-002FAFB7B49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2C8E93-D264-44CA-F496-20A3F43B61A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61A5CA6-7239-3B4D-3C02-E1345D257C2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32799B01-0602-4C51-4D03-71F79FB1079D}"/>
              </a:ext>
            </a:extLst>
          </p:cNvPr>
          <p:cNvSpPr txBox="1"/>
          <p:nvPr/>
        </p:nvSpPr>
        <p:spPr>
          <a:xfrm>
            <a:off x="6212817" y="5474487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280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5CFD1B9-726D-C32F-5914-E50E92215DA7}"/>
              </a:ext>
            </a:extLst>
          </p:cNvPr>
          <p:cNvSpPr/>
          <p:nvPr/>
        </p:nvSpPr>
        <p:spPr>
          <a:xfrm>
            <a:off x="6484280" y="1769347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CCF955-C483-30F1-9445-64A4365BFD36}"/>
              </a:ext>
            </a:extLst>
          </p:cNvPr>
          <p:cNvSpPr/>
          <p:nvPr/>
        </p:nvSpPr>
        <p:spPr>
          <a:xfrm>
            <a:off x="4814164" y="2659416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CC5595-61CE-27C4-2949-5BFF2F0B9EA0}"/>
              </a:ext>
            </a:extLst>
          </p:cNvPr>
          <p:cNvSpPr/>
          <p:nvPr/>
        </p:nvSpPr>
        <p:spPr>
          <a:xfrm>
            <a:off x="6710217" y="1769347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1302A2-848F-EDDC-DF88-F4CA6D54C56C}"/>
              </a:ext>
            </a:extLst>
          </p:cNvPr>
          <p:cNvSpPr/>
          <p:nvPr/>
        </p:nvSpPr>
        <p:spPr>
          <a:xfrm>
            <a:off x="4834419" y="1153253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2D49DE9-7AE1-547B-26F0-41CBB9CADF42}"/>
              </a:ext>
            </a:extLst>
          </p:cNvPr>
          <p:cNvSpPr/>
          <p:nvPr/>
        </p:nvSpPr>
        <p:spPr>
          <a:xfrm>
            <a:off x="7089607" y="1769347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61DE88-7F52-6450-66C5-A3FE8E4F4B80}"/>
              </a:ext>
            </a:extLst>
          </p:cNvPr>
          <p:cNvSpPr/>
          <p:nvPr/>
        </p:nvSpPr>
        <p:spPr>
          <a:xfrm>
            <a:off x="7315544" y="1769347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1647941-84DA-2744-018C-860CC3565C71}"/>
              </a:ext>
            </a:extLst>
          </p:cNvPr>
          <p:cNvSpPr/>
          <p:nvPr/>
        </p:nvSpPr>
        <p:spPr>
          <a:xfrm>
            <a:off x="7692140" y="1769347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06CBF7-0412-7E6E-ED4C-AB68DD2267EF}"/>
              </a:ext>
            </a:extLst>
          </p:cNvPr>
          <p:cNvSpPr/>
          <p:nvPr/>
        </p:nvSpPr>
        <p:spPr>
          <a:xfrm>
            <a:off x="7918077" y="1769347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82CDD62-9DF9-512A-FDCF-DA9A9CD1D7DD}"/>
              </a:ext>
            </a:extLst>
          </p:cNvPr>
          <p:cNvSpPr/>
          <p:nvPr/>
        </p:nvSpPr>
        <p:spPr>
          <a:xfrm>
            <a:off x="8316103" y="1769347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C247BBC-BD1F-CDC4-901B-13FCD95BED75}"/>
              </a:ext>
            </a:extLst>
          </p:cNvPr>
          <p:cNvSpPr/>
          <p:nvPr/>
        </p:nvSpPr>
        <p:spPr>
          <a:xfrm>
            <a:off x="8542040" y="1769347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18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533769" y="4845490"/>
            <a:ext cx="1582272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610D734-A0B4-7E35-E630-580A32E6259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29" y="2300189"/>
            <a:ext cx="506522" cy="48704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BF42C7D-3AA5-ACB3-CE8D-210892EC232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9" y="2874961"/>
            <a:ext cx="506522" cy="4870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FE38328-0CBA-7D9F-59BA-53500E515C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951" y="2300189"/>
            <a:ext cx="506522" cy="48704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4F83857-2E72-7AED-4CF9-1C9487AEF51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371" y="2874961"/>
            <a:ext cx="506522" cy="48704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A78801C-9BC8-F09F-5BDD-D5E023BFFEB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473" y="2315434"/>
            <a:ext cx="506522" cy="48704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830D2D8-47C3-61A4-2694-15A89E7AB2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893" y="2890206"/>
            <a:ext cx="506522" cy="48704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9643EBC-1603-BDEA-6EA7-4CED42D7929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995" y="2315434"/>
            <a:ext cx="506522" cy="48704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D81B249-6E8C-D149-F6DE-D957B91BB30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415" y="2890206"/>
            <a:ext cx="506522" cy="48704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71BB70C6-EAF4-DAA0-7BA5-9EF4C121C8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37" y="2905451"/>
            <a:ext cx="506522" cy="48704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4804D25-3DDD-28FF-9BEE-0940B79BF82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37" y="2315434"/>
            <a:ext cx="506522" cy="48704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E073341-A7EA-18B4-D824-423EA2EDCF3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140" y="2631441"/>
            <a:ext cx="506522" cy="487040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1AC2DBF-1511-CEB5-CFE1-DFE5B896B829}"/>
              </a:ext>
            </a:extLst>
          </p:cNvPr>
          <p:cNvSpPr txBox="1">
            <a:spLocks/>
          </p:cNvSpPr>
          <p:nvPr/>
        </p:nvSpPr>
        <p:spPr>
          <a:xfrm>
            <a:off x="1451861" y="305834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ym typeface="Webdings" panose="05030102010509060703" pitchFamily="18" charset="2"/>
              </a:rPr>
              <a:t>Écris le nombre d’objets sur l’ardoise.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E1950-B571-4B9D-FD20-24B8D0201A0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8AF0F9-FA08-A93C-C2DA-9BBBF4F3FF5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0B0A92A-13DA-3A00-6765-3079B78CBE4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F16E2360-53A8-7F74-5526-629E1EF49A5E}"/>
              </a:ext>
            </a:extLst>
          </p:cNvPr>
          <p:cNvSpPr txBox="1"/>
          <p:nvPr/>
        </p:nvSpPr>
        <p:spPr>
          <a:xfrm>
            <a:off x="6080195" y="5704747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653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1A336-6FBE-D88A-46AA-66F3377BC225}"/>
              </a:ext>
            </a:extLst>
          </p:cNvPr>
          <p:cNvSpPr/>
          <p:nvPr/>
        </p:nvSpPr>
        <p:spPr>
          <a:xfrm>
            <a:off x="4814165" y="2533560"/>
            <a:ext cx="1266030" cy="125455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86EF1E-06D4-1BEE-DAA3-2726EC9A3350}"/>
              </a:ext>
            </a:extLst>
          </p:cNvPr>
          <p:cNvSpPr/>
          <p:nvPr/>
        </p:nvSpPr>
        <p:spPr>
          <a:xfrm>
            <a:off x="4814165" y="1153253"/>
            <a:ext cx="1266030" cy="125455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BFF46F3-B160-5F0E-302C-CB61A352BFE1}"/>
              </a:ext>
            </a:extLst>
          </p:cNvPr>
          <p:cNvSpPr/>
          <p:nvPr/>
        </p:nvSpPr>
        <p:spPr>
          <a:xfrm>
            <a:off x="6217174" y="2521692"/>
            <a:ext cx="1266030" cy="125455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38B11B3-44B9-6E53-C6DE-AB2787937146}"/>
              </a:ext>
            </a:extLst>
          </p:cNvPr>
          <p:cNvSpPr/>
          <p:nvPr/>
        </p:nvSpPr>
        <p:spPr>
          <a:xfrm>
            <a:off x="6218991" y="1153146"/>
            <a:ext cx="1266030" cy="125455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BBB0B60-1631-BCB3-3728-AC3E71996A66}"/>
              </a:ext>
            </a:extLst>
          </p:cNvPr>
          <p:cNvSpPr/>
          <p:nvPr/>
        </p:nvSpPr>
        <p:spPr>
          <a:xfrm>
            <a:off x="7623817" y="2531399"/>
            <a:ext cx="1266030" cy="125455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9EE33E8-3039-40E1-36AC-5C87DF7D41AB}"/>
              </a:ext>
            </a:extLst>
          </p:cNvPr>
          <p:cNvSpPr/>
          <p:nvPr/>
        </p:nvSpPr>
        <p:spPr>
          <a:xfrm>
            <a:off x="7623817" y="1153146"/>
            <a:ext cx="1266030" cy="125455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84E8D09-8360-FA89-5132-FDD193B45B59}"/>
              </a:ext>
            </a:extLst>
          </p:cNvPr>
          <p:cNvSpPr/>
          <p:nvPr/>
        </p:nvSpPr>
        <p:spPr>
          <a:xfrm>
            <a:off x="5159023" y="3905940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742046-FBFB-A78E-1054-AFB43075FE2B}"/>
              </a:ext>
            </a:extLst>
          </p:cNvPr>
          <p:cNvSpPr/>
          <p:nvPr/>
        </p:nvSpPr>
        <p:spPr>
          <a:xfrm>
            <a:off x="5473055" y="3905940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1EB2501-E684-3E31-9E00-49BADF1A8502}"/>
              </a:ext>
            </a:extLst>
          </p:cNvPr>
          <p:cNvSpPr/>
          <p:nvPr/>
        </p:nvSpPr>
        <p:spPr>
          <a:xfrm>
            <a:off x="5778347" y="3905940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4812C5A-CF43-AED3-5DF3-F5AE15C886C4}"/>
              </a:ext>
            </a:extLst>
          </p:cNvPr>
          <p:cNvSpPr/>
          <p:nvPr/>
        </p:nvSpPr>
        <p:spPr>
          <a:xfrm>
            <a:off x="6087952" y="3913196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614AB71-F0BC-F9CC-8161-DCBCEB71E3F3}"/>
              </a:ext>
            </a:extLst>
          </p:cNvPr>
          <p:cNvSpPr/>
          <p:nvPr/>
        </p:nvSpPr>
        <p:spPr>
          <a:xfrm>
            <a:off x="6409090" y="3913196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230FA4-2EBA-7966-F006-EAE8C5B4F143}"/>
              </a:ext>
            </a:extLst>
          </p:cNvPr>
          <p:cNvSpPr/>
          <p:nvPr/>
        </p:nvSpPr>
        <p:spPr>
          <a:xfrm>
            <a:off x="7487075" y="4313481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E67BB8-F180-0B48-3C9C-79BED9CEE325}"/>
              </a:ext>
            </a:extLst>
          </p:cNvPr>
          <p:cNvSpPr/>
          <p:nvPr/>
        </p:nvSpPr>
        <p:spPr>
          <a:xfrm>
            <a:off x="7487075" y="4679134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E38B793-E78E-BD4B-3E83-CDF98991CBF4}"/>
              </a:ext>
            </a:extLst>
          </p:cNvPr>
          <p:cNvSpPr/>
          <p:nvPr/>
        </p:nvSpPr>
        <p:spPr>
          <a:xfrm>
            <a:off x="7485073" y="5018959"/>
            <a:ext cx="138744" cy="13885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9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675352" y="5062456"/>
            <a:ext cx="1486478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D40293B-1A2E-8C3F-463C-8F5860684EA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024" y="1250183"/>
            <a:ext cx="447780" cy="304835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4CF2C0C-217A-7E8C-D0DB-A72B21D7F80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230" y="1250182"/>
            <a:ext cx="447780" cy="304835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492D7FB-A985-09E5-DBF9-A9B1903B220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145" y="3042557"/>
            <a:ext cx="452899" cy="43547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CCD9EF8-8E55-BBC7-04AC-75B582E02E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145" y="3617329"/>
            <a:ext cx="452899" cy="43547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7350BFA-86DE-3B41-DB74-9B52F349A2D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18" y="1250182"/>
            <a:ext cx="447780" cy="304835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6649789-2992-37C7-BABF-6E6B3D78BA9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2" y="1250181"/>
            <a:ext cx="447780" cy="3048353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A124A9D3-1AF6-54E9-DED2-CAAF0CC1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6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d’objets sur l’ardoise.</a:t>
            </a:r>
            <a:endParaRPr lang="fr-FR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D712A6-C16D-E714-53B2-69298F9AE9A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563BE8-7325-9C11-A438-8C29D739068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371940C-27DC-B2F7-7A68-8C4227BB138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AC17478D-7541-57AC-8509-D258F184B17A}"/>
              </a:ext>
            </a:extLst>
          </p:cNvPr>
          <p:cNvSpPr txBox="1"/>
          <p:nvPr/>
        </p:nvSpPr>
        <p:spPr>
          <a:xfrm>
            <a:off x="6099644" y="5062456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B55263-9AE1-328D-CFBB-81875EA51E23}"/>
              </a:ext>
            </a:extLst>
          </p:cNvPr>
          <p:cNvSpPr/>
          <p:nvPr/>
        </p:nvSpPr>
        <p:spPr>
          <a:xfrm>
            <a:off x="6393126" y="1854438"/>
            <a:ext cx="148507" cy="147752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A329D99-ADCF-0A3F-F7DB-1994AC8E5547}"/>
              </a:ext>
            </a:extLst>
          </p:cNvPr>
          <p:cNvSpPr/>
          <p:nvPr/>
        </p:nvSpPr>
        <p:spPr>
          <a:xfrm>
            <a:off x="6637303" y="1847617"/>
            <a:ext cx="148507" cy="148434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302107-D2CA-FF9E-766C-D532F28BBD5E}"/>
              </a:ext>
            </a:extLst>
          </p:cNvPr>
          <p:cNvSpPr/>
          <p:nvPr/>
        </p:nvSpPr>
        <p:spPr>
          <a:xfrm>
            <a:off x="4742933" y="1854437"/>
            <a:ext cx="1485156" cy="147752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395C56-0478-DC5A-DF0D-4DBB0F3E7FA3}"/>
              </a:ext>
            </a:extLst>
          </p:cNvPr>
          <p:cNvSpPr/>
          <p:nvPr/>
        </p:nvSpPr>
        <p:spPr>
          <a:xfrm>
            <a:off x="7122103" y="1959069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7C9646E-1014-4C44-25BF-A5BCD913B62E}"/>
              </a:ext>
            </a:extLst>
          </p:cNvPr>
          <p:cNvSpPr/>
          <p:nvPr/>
        </p:nvSpPr>
        <p:spPr>
          <a:xfrm>
            <a:off x="7436135" y="1959069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2B3831-1390-F3D0-3F18-FAB874F1455B}"/>
              </a:ext>
            </a:extLst>
          </p:cNvPr>
          <p:cNvSpPr/>
          <p:nvPr/>
        </p:nvSpPr>
        <p:spPr>
          <a:xfrm>
            <a:off x="7122103" y="2239262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7A9FAA1-AF25-52D6-4B40-6C6134AA0182}"/>
              </a:ext>
            </a:extLst>
          </p:cNvPr>
          <p:cNvSpPr/>
          <p:nvPr/>
        </p:nvSpPr>
        <p:spPr>
          <a:xfrm>
            <a:off x="7436135" y="2239262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6B53F4-D80C-D279-1FD4-64208467E858}"/>
              </a:ext>
            </a:extLst>
          </p:cNvPr>
          <p:cNvSpPr/>
          <p:nvPr/>
        </p:nvSpPr>
        <p:spPr>
          <a:xfrm>
            <a:off x="7120101" y="2536357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3542D1-7963-60D8-56C5-6176522969BA}"/>
              </a:ext>
            </a:extLst>
          </p:cNvPr>
          <p:cNvSpPr/>
          <p:nvPr/>
        </p:nvSpPr>
        <p:spPr>
          <a:xfrm>
            <a:off x="7434133" y="2536357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E374B7-6B02-2840-6BBA-D0AC2A7E09E5}"/>
              </a:ext>
            </a:extLst>
          </p:cNvPr>
          <p:cNvSpPr/>
          <p:nvPr/>
        </p:nvSpPr>
        <p:spPr>
          <a:xfrm>
            <a:off x="7119546" y="2816256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765B4A7-EE7C-52D1-88CD-1725CB4F610C}"/>
              </a:ext>
            </a:extLst>
          </p:cNvPr>
          <p:cNvSpPr/>
          <p:nvPr/>
        </p:nvSpPr>
        <p:spPr>
          <a:xfrm>
            <a:off x="7433578" y="2816256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301C49D-4485-ACAD-DCB8-77C4D2F0FBF2}"/>
              </a:ext>
            </a:extLst>
          </p:cNvPr>
          <p:cNvSpPr/>
          <p:nvPr/>
        </p:nvSpPr>
        <p:spPr>
          <a:xfrm>
            <a:off x="7119546" y="3096449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0BBEB20-0E5A-BCB3-D143-D77AAB1A5CA7}"/>
              </a:ext>
            </a:extLst>
          </p:cNvPr>
          <p:cNvSpPr/>
          <p:nvPr/>
        </p:nvSpPr>
        <p:spPr>
          <a:xfrm>
            <a:off x="7433578" y="3096449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9B4EB5-3888-094F-1C3E-5071E5F309E3}"/>
              </a:ext>
            </a:extLst>
          </p:cNvPr>
          <p:cNvSpPr/>
          <p:nvPr/>
        </p:nvSpPr>
        <p:spPr>
          <a:xfrm>
            <a:off x="7947924" y="2536357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BE3C5C4-9C78-47B2-7218-3058B65295C0}"/>
              </a:ext>
            </a:extLst>
          </p:cNvPr>
          <p:cNvSpPr/>
          <p:nvPr/>
        </p:nvSpPr>
        <p:spPr>
          <a:xfrm>
            <a:off x="8261956" y="2536357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24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808660" y="4982506"/>
            <a:ext cx="1429477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9E5C2AA-F8DB-62CD-AA98-BCDCBDE065E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743" y="1210208"/>
            <a:ext cx="459929" cy="313106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42069C3-9A3D-2965-4EC3-0390D738C8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949" y="1210207"/>
            <a:ext cx="459929" cy="313106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04F3AA3-DF30-8A70-F641-0914D850DC9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537" y="1210207"/>
            <a:ext cx="459929" cy="313106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6C65A66-C47D-1676-69AF-52995DF9A39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331" y="1210206"/>
            <a:ext cx="459929" cy="313106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F80898F-4BE5-5C58-F308-D8B56227C87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155" y="1210205"/>
            <a:ext cx="459929" cy="313106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D53A2E1-2E12-A2A5-6B02-9C29EA894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6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d’objets sur l’ardoise.</a:t>
            </a:r>
            <a:endParaRPr lang="fr-FR" sz="3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5D200B4-89AD-8CBF-C9C7-85509E12C6E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E24E25-3A2B-A386-DF14-74C93D4636B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3345570-AAF1-F283-23C8-83C99627330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76C165CD-BB7C-D90C-71C9-70368CB730BF}"/>
              </a:ext>
            </a:extLst>
          </p:cNvPr>
          <p:cNvSpPr txBox="1"/>
          <p:nvPr/>
        </p:nvSpPr>
        <p:spPr>
          <a:xfrm>
            <a:off x="6125635" y="5383638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244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8CE030-485E-B88B-23A7-98A555274897}"/>
              </a:ext>
            </a:extLst>
          </p:cNvPr>
          <p:cNvSpPr/>
          <p:nvPr/>
        </p:nvSpPr>
        <p:spPr>
          <a:xfrm>
            <a:off x="6401840" y="1826299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248F29-3D49-EBAE-11FB-1851E31E2D4D}"/>
              </a:ext>
            </a:extLst>
          </p:cNvPr>
          <p:cNvSpPr/>
          <p:nvPr/>
        </p:nvSpPr>
        <p:spPr>
          <a:xfrm>
            <a:off x="4731724" y="2716368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8B9337-7F51-EA34-FD26-9CBB393D62C4}"/>
              </a:ext>
            </a:extLst>
          </p:cNvPr>
          <p:cNvSpPr/>
          <p:nvPr/>
        </p:nvSpPr>
        <p:spPr>
          <a:xfrm>
            <a:off x="6627777" y="1826299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600ADA-1FA0-F939-5A22-79669E0E22A2}"/>
              </a:ext>
            </a:extLst>
          </p:cNvPr>
          <p:cNvSpPr/>
          <p:nvPr/>
        </p:nvSpPr>
        <p:spPr>
          <a:xfrm>
            <a:off x="4751979" y="1210205"/>
            <a:ext cx="1387443" cy="13885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5E03BD-8DC7-72AB-9281-B0AFDFA42024}"/>
              </a:ext>
            </a:extLst>
          </p:cNvPr>
          <p:cNvSpPr/>
          <p:nvPr/>
        </p:nvSpPr>
        <p:spPr>
          <a:xfrm>
            <a:off x="6870257" y="1826299"/>
            <a:ext cx="138736" cy="15448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FD51D2-8CDE-73ED-6129-7C1F745A2EAE}"/>
              </a:ext>
            </a:extLst>
          </p:cNvPr>
          <p:cNvSpPr/>
          <p:nvPr/>
        </p:nvSpPr>
        <p:spPr>
          <a:xfrm>
            <a:off x="7357008" y="1956662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D808570-FCC3-F00D-C76B-F0BBFB1915B1}"/>
              </a:ext>
            </a:extLst>
          </p:cNvPr>
          <p:cNvSpPr/>
          <p:nvPr/>
        </p:nvSpPr>
        <p:spPr>
          <a:xfrm>
            <a:off x="7671040" y="1956662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3AC551B-453B-6D50-BD1E-00DD050C3E12}"/>
              </a:ext>
            </a:extLst>
          </p:cNvPr>
          <p:cNvSpPr/>
          <p:nvPr/>
        </p:nvSpPr>
        <p:spPr>
          <a:xfrm>
            <a:off x="7357008" y="2236855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5E5876-696F-E52D-DED6-42E562BC9F57}"/>
              </a:ext>
            </a:extLst>
          </p:cNvPr>
          <p:cNvSpPr/>
          <p:nvPr/>
        </p:nvSpPr>
        <p:spPr>
          <a:xfrm>
            <a:off x="7671040" y="2236855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01C0C73-C0E1-AC4D-E3AB-1632FF26F9B8}"/>
              </a:ext>
            </a:extLst>
          </p:cNvPr>
          <p:cNvSpPr/>
          <p:nvPr/>
        </p:nvSpPr>
        <p:spPr>
          <a:xfrm>
            <a:off x="7355006" y="2533950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A0D927A-85CC-1FF6-4FBF-5CBC6B8A96F5}"/>
              </a:ext>
            </a:extLst>
          </p:cNvPr>
          <p:cNvSpPr/>
          <p:nvPr/>
        </p:nvSpPr>
        <p:spPr>
          <a:xfrm>
            <a:off x="7669038" y="2533950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3D98BC8-1504-D567-1E52-A3C63DBA08C6}"/>
              </a:ext>
            </a:extLst>
          </p:cNvPr>
          <p:cNvSpPr/>
          <p:nvPr/>
        </p:nvSpPr>
        <p:spPr>
          <a:xfrm>
            <a:off x="7354451" y="2813849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9F12B80-0676-B8EC-298F-677611DD6426}"/>
              </a:ext>
            </a:extLst>
          </p:cNvPr>
          <p:cNvSpPr/>
          <p:nvPr/>
        </p:nvSpPr>
        <p:spPr>
          <a:xfrm>
            <a:off x="7668483" y="2813849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E65177-D884-135A-77C8-F8367C5C6F07}"/>
              </a:ext>
            </a:extLst>
          </p:cNvPr>
          <p:cNvSpPr/>
          <p:nvPr/>
        </p:nvSpPr>
        <p:spPr>
          <a:xfrm>
            <a:off x="7354451" y="3094042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602F69E-D061-38B7-4DC1-B28AC69BDC60}"/>
              </a:ext>
            </a:extLst>
          </p:cNvPr>
          <p:cNvSpPr/>
          <p:nvPr/>
        </p:nvSpPr>
        <p:spPr>
          <a:xfrm>
            <a:off x="7668483" y="3094042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BD92AF-50D1-3FDB-4917-80ABA67F72EF}"/>
              </a:ext>
            </a:extLst>
          </p:cNvPr>
          <p:cNvSpPr/>
          <p:nvPr/>
        </p:nvSpPr>
        <p:spPr>
          <a:xfrm>
            <a:off x="8182829" y="2533950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A8E7BF-CDAF-E176-4AE7-1B3049DEA7D4}"/>
              </a:ext>
            </a:extLst>
          </p:cNvPr>
          <p:cNvSpPr/>
          <p:nvPr/>
        </p:nvSpPr>
        <p:spPr>
          <a:xfrm>
            <a:off x="8496861" y="2533950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F405CC5-08E6-D233-2C57-721C2C6882B1}"/>
              </a:ext>
            </a:extLst>
          </p:cNvPr>
          <p:cNvSpPr/>
          <p:nvPr/>
        </p:nvSpPr>
        <p:spPr>
          <a:xfrm>
            <a:off x="8182829" y="2813849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C6A846A-8135-6E8D-4099-5A8A376229BB}"/>
              </a:ext>
            </a:extLst>
          </p:cNvPr>
          <p:cNvSpPr/>
          <p:nvPr/>
        </p:nvSpPr>
        <p:spPr>
          <a:xfrm>
            <a:off x="8496861" y="2813849"/>
            <a:ext cx="148515" cy="14775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68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646834" y="5062456"/>
            <a:ext cx="1429477" cy="156966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9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64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4B67CEC-4D1E-0842-7C3C-21E32FF8A90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561" y="1093430"/>
            <a:ext cx="433146" cy="294873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E432662-8D5F-282D-89FC-AC5D0A04B9D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48" y="1093431"/>
            <a:ext cx="433146" cy="294873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7C1247D-6775-E645-E4CC-87B4379D089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95" y="1093432"/>
            <a:ext cx="433146" cy="294873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D73E05D-C355-B82F-A3C5-A4C4DDFE39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271" y="1093430"/>
            <a:ext cx="433146" cy="294873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2A651E2-FBC5-EA98-3C6B-0B62FF15B77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139" y="1093431"/>
            <a:ext cx="433146" cy="294873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9F2AB80-7E05-6FDE-F98E-CE78218927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86" y="1093432"/>
            <a:ext cx="433146" cy="294873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04FF9F9E-E630-A0DC-D157-7564D480ED9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864" y="2490426"/>
            <a:ext cx="438097" cy="42124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AD720EA-8DA1-5BAB-C1FA-3B5F164043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864" y="3065198"/>
            <a:ext cx="438097" cy="42124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423BBC7-C015-09CD-1147-0E0F4591C9F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682" y="2490426"/>
            <a:ext cx="438097" cy="421247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F3B6F8E6-4671-154E-8690-6D7AD6D4C0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682" y="3065198"/>
            <a:ext cx="438097" cy="421247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19F3C669-F624-CB93-3011-982DBD27F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6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d’objets sur l’ardoise.</a:t>
            </a:r>
            <a:endParaRPr lang="fr-FR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675B1E-78B8-1102-0E0D-7BB9AF73168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06F865-5614-5904-EEFA-49538C2E9E3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BE91D9C-1FB0-7241-C5CD-439E01B220E7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B48B2C5-DFA2-D50F-77B8-7500ADA9F0AF}"/>
              </a:ext>
            </a:extLst>
          </p:cNvPr>
          <p:cNvSpPr/>
          <p:nvPr/>
        </p:nvSpPr>
        <p:spPr>
          <a:xfrm>
            <a:off x="4919106" y="113121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2F6955-D54C-FB7E-5843-4409F537B95B}"/>
              </a:ext>
            </a:extLst>
          </p:cNvPr>
          <p:cNvSpPr/>
          <p:nvPr/>
        </p:nvSpPr>
        <p:spPr>
          <a:xfrm>
            <a:off x="5260650" y="113121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A6B672-BA90-87CF-024F-B47CAB2F0303}"/>
              </a:ext>
            </a:extLst>
          </p:cNvPr>
          <p:cNvSpPr/>
          <p:nvPr/>
        </p:nvSpPr>
        <p:spPr>
          <a:xfrm>
            <a:off x="5608346" y="113121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4B66C87-CF24-9E57-2979-B94A4040B875}"/>
              </a:ext>
            </a:extLst>
          </p:cNvPr>
          <p:cNvSpPr/>
          <p:nvPr/>
        </p:nvSpPr>
        <p:spPr>
          <a:xfrm>
            <a:off x="5964494" y="1115821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11D25C-24B2-1521-E0E8-B22835FC16ED}"/>
              </a:ext>
            </a:extLst>
          </p:cNvPr>
          <p:cNvSpPr/>
          <p:nvPr/>
        </p:nvSpPr>
        <p:spPr>
          <a:xfrm>
            <a:off x="6312190" y="113121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7749AE6-CBC9-BF26-251E-1DFAB5DEAAC1}"/>
              </a:ext>
            </a:extLst>
          </p:cNvPr>
          <p:cNvSpPr/>
          <p:nvPr/>
        </p:nvSpPr>
        <p:spPr>
          <a:xfrm>
            <a:off x="6882335" y="114660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4499586-268B-D824-E424-84E797A19557}"/>
              </a:ext>
            </a:extLst>
          </p:cNvPr>
          <p:cNvSpPr/>
          <p:nvPr/>
        </p:nvSpPr>
        <p:spPr>
          <a:xfrm>
            <a:off x="7197225" y="114660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729C7E7-00B8-54DD-2D6D-5BBB5607E116}"/>
              </a:ext>
            </a:extLst>
          </p:cNvPr>
          <p:cNvSpPr/>
          <p:nvPr/>
        </p:nvSpPr>
        <p:spPr>
          <a:xfrm>
            <a:off x="7513867" y="114660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A94AC5D-FBA4-C743-C16F-8643DA378BC5}"/>
              </a:ext>
            </a:extLst>
          </p:cNvPr>
          <p:cNvSpPr/>
          <p:nvPr/>
        </p:nvSpPr>
        <p:spPr>
          <a:xfrm>
            <a:off x="7837123" y="114660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CDBE734-5D85-E280-0AAC-057002CCA7F8}"/>
              </a:ext>
            </a:extLst>
          </p:cNvPr>
          <p:cNvSpPr/>
          <p:nvPr/>
        </p:nvSpPr>
        <p:spPr>
          <a:xfrm>
            <a:off x="8204745" y="114660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E5CC4E6-BA8B-BE1E-9E7A-3088020CC880}"/>
              </a:ext>
            </a:extLst>
          </p:cNvPr>
          <p:cNvSpPr/>
          <p:nvPr/>
        </p:nvSpPr>
        <p:spPr>
          <a:xfrm>
            <a:off x="8723005" y="113121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A31E216-922B-209F-5585-BA7E53C0D259}"/>
              </a:ext>
            </a:extLst>
          </p:cNvPr>
          <p:cNvSpPr txBox="1"/>
          <p:nvPr/>
        </p:nvSpPr>
        <p:spPr>
          <a:xfrm>
            <a:off x="6087502" y="5234347"/>
            <a:ext cx="1617106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110</a:t>
            </a:r>
          </a:p>
        </p:txBody>
      </p:sp>
    </p:spTree>
    <p:extLst>
      <p:ext uri="{BB962C8B-B14F-4D97-AF65-F5344CB8AC3E}">
        <p14:creationId xmlns:p14="http://schemas.microsoft.com/office/powerpoint/2010/main" val="423970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153</TotalTime>
  <Words>129</Words>
  <Application>Microsoft Office PowerPoint</Application>
  <PresentationFormat>Affichage à l'écran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le nombre d’objets sur l’ardoise.</vt:lpstr>
      <vt:lpstr>Écris le nombre d’objets sur l’ardoise.</vt:lpstr>
      <vt:lpstr>Écris le nombre d’objets sur l’ardoise.</vt:lpstr>
      <vt:lpstr>Présentation PowerPoint</vt:lpstr>
      <vt:lpstr>Présentation PowerPoint</vt:lpstr>
      <vt:lpstr>Écris le nombre d’objets sur l’ardoise.</vt:lpstr>
      <vt:lpstr>Écris le nombre d’objets sur l’ardoise.</vt:lpstr>
      <vt:lpstr>Écris le nombre d’objets sur l’ardoise.</vt:lpstr>
      <vt:lpstr>Écris le nombre d’objets sur l’ardoise.</vt:lpstr>
      <vt:lpstr>Écris le nombre d’objets sur l’ardoise.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32</cp:revision>
  <dcterms:created xsi:type="dcterms:W3CDTF">2023-02-07T14:55:57Z</dcterms:created>
  <dcterms:modified xsi:type="dcterms:W3CDTF">2025-08-06T10:46:41Z</dcterms:modified>
</cp:coreProperties>
</file>